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4B74F-3DC5-4D2C-A1C9-5768465EB7A7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374C4-5229-4C99-BED4-2BE553AADC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374C4-5229-4C99-BED4-2BE553AADC33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81776" cy="404802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Приготовление Чизкейка творожного</a:t>
            </a:r>
            <a:endParaRPr lang="ru-RU" sz="2800" dirty="0"/>
          </a:p>
        </p:txBody>
      </p:sp>
      <p:pic>
        <p:nvPicPr>
          <p:cNvPr id="1026" name="Picture 2" descr="C:\Documents and Settings\Admin\Рабочий стол\чизкейк\chizkeik-tvorozhny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857232"/>
            <a:ext cx="6429420" cy="58614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приготовления торта бисквитно-кремового «Цветы России»</a:t>
            </a:r>
            <a:endParaRPr lang="ru-RU" dirty="0"/>
          </a:p>
        </p:txBody>
      </p:sp>
      <p:pic>
        <p:nvPicPr>
          <p:cNvPr id="1026" name="Picture 2" descr="C:\Documents and Settings\Admin\Рабочий стол\y_5ecead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357298"/>
            <a:ext cx="4071966" cy="48517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5008" y="285728"/>
            <a:ext cx="3143272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Ингредиенты</a:t>
            </a:r>
          </a:p>
          <a:p>
            <a:pPr>
              <a:buNone/>
            </a:pPr>
            <a:r>
              <a:rPr lang="ru-RU" dirty="0" smtClean="0"/>
              <a:t>Мука 106</a:t>
            </a:r>
          </a:p>
          <a:p>
            <a:pPr>
              <a:buNone/>
            </a:pPr>
            <a:r>
              <a:rPr lang="ru-RU" dirty="0" smtClean="0"/>
              <a:t>Сахар 132</a:t>
            </a:r>
          </a:p>
          <a:p>
            <a:pPr>
              <a:buNone/>
            </a:pPr>
            <a:r>
              <a:rPr lang="ru-RU" dirty="0" smtClean="0"/>
              <a:t>Меланж 225</a:t>
            </a:r>
          </a:p>
          <a:p>
            <a:pPr>
              <a:buNone/>
            </a:pPr>
            <a:r>
              <a:rPr lang="ru-RU" dirty="0" smtClean="0"/>
              <a:t>Крахмал 28</a:t>
            </a:r>
          </a:p>
          <a:p>
            <a:pPr>
              <a:buNone/>
            </a:pPr>
            <a:r>
              <a:rPr lang="ru-RU" dirty="0" smtClean="0"/>
              <a:t>Эссенция 1,5</a:t>
            </a:r>
          </a:p>
          <a:p>
            <a:pPr>
              <a:buNone/>
            </a:pPr>
            <a:r>
              <a:rPr lang="ru-RU" dirty="0" smtClean="0"/>
              <a:t>Сироп 200</a:t>
            </a:r>
          </a:p>
          <a:p>
            <a:pPr>
              <a:buNone/>
            </a:pPr>
            <a:r>
              <a:rPr lang="ru-RU" dirty="0" smtClean="0"/>
              <a:t>Крем 400</a:t>
            </a:r>
          </a:p>
          <a:p>
            <a:pPr>
              <a:buNone/>
            </a:pPr>
            <a:r>
              <a:rPr lang="ru-RU" dirty="0" smtClean="0"/>
              <a:t>Мастика 12</a:t>
            </a:r>
          </a:p>
          <a:p>
            <a:pPr>
              <a:buNone/>
            </a:pPr>
            <a:r>
              <a:rPr lang="ru-RU" dirty="0" smtClean="0"/>
              <a:t>Карамель 5,5</a:t>
            </a:r>
          </a:p>
          <a:p>
            <a:pPr>
              <a:buNone/>
            </a:pPr>
            <a:r>
              <a:rPr lang="ru-RU" dirty="0" smtClean="0"/>
              <a:t>Шоколадная </a:t>
            </a:r>
          </a:p>
          <a:p>
            <a:pPr>
              <a:buNone/>
            </a:pPr>
            <a:r>
              <a:rPr lang="ru-RU" dirty="0" smtClean="0"/>
              <a:t>стружка 7,5</a:t>
            </a:r>
          </a:p>
          <a:p>
            <a:endParaRPr lang="ru-RU" dirty="0"/>
          </a:p>
        </p:txBody>
      </p:sp>
      <p:pic>
        <p:nvPicPr>
          <p:cNvPr id="2050" name="Picture 2" descr="G:\Бисквит Нежность — Привет, Кухонька! Пошаговые рецепты с фотографиями_files\DSC_34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5156198" cy="34159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5008" y="714356"/>
            <a:ext cx="3214710" cy="5643602"/>
          </a:xfrm>
        </p:spPr>
        <p:txBody>
          <a:bodyPr/>
          <a:lstStyle/>
          <a:p>
            <a:r>
              <a:rPr lang="ru-RU" dirty="0" smtClean="0"/>
              <a:t>Разогреваем духовой шкаф до 175 °С. Смажьте форму маслом и уложите на дно пергамент. Форма диаметр 22 см, глубина 5 см.</a:t>
            </a:r>
          </a:p>
        </p:txBody>
      </p:sp>
      <p:pic>
        <p:nvPicPr>
          <p:cNvPr id="3075" name="Picture 3" descr="D:\работа\biskvit_osnova-906_files\biskvit_osnova-prv3_46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71546"/>
            <a:ext cx="4500594" cy="4500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500694" y="357166"/>
            <a:ext cx="3429024" cy="6072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В колбу засыпаем муку, ваниль и сахар</a:t>
            </a:r>
          </a:p>
          <a:p>
            <a:pPr>
              <a:buNone/>
            </a:pPr>
            <a:r>
              <a:rPr lang="ru-RU" dirty="0" smtClean="0"/>
              <a:t>	Взбиваем миксером 10-15 минут, пока смесь не увеличится в объёме в два раза и не станет пышной.</a:t>
            </a:r>
          </a:p>
        </p:txBody>
      </p:sp>
      <p:pic>
        <p:nvPicPr>
          <p:cNvPr id="4099" name="Picture 3" descr="D:\работа\biskvit_osnova-906_files\biskvit_osnova-prv3_4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143380"/>
            <a:ext cx="1314450" cy="1314450"/>
          </a:xfrm>
          <a:prstGeom prst="rect">
            <a:avLst/>
          </a:prstGeom>
          <a:noFill/>
        </p:spPr>
      </p:pic>
      <p:pic>
        <p:nvPicPr>
          <p:cNvPr id="4100" name="Picture 4" descr="D:\работа\biskvit_osnova-906_files\biskvit_osnova-prv3_46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643314"/>
            <a:ext cx="2857520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1" name="Picture 5" descr="D:\работа\biskvit_osnova-906_files\biskvit_osnova-prv3_4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3071834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572132" y="642918"/>
            <a:ext cx="3357586" cy="578647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Просеиваем в миску муку, крахмал и щепотку соли.</a:t>
            </a:r>
          </a:p>
          <a:p>
            <a:r>
              <a:rPr lang="ru-RU" dirty="0" smtClean="0"/>
              <a:t>Перемешиваем яичную смесь с мукой</a:t>
            </a:r>
            <a:endParaRPr lang="ru-RU" dirty="0"/>
          </a:p>
        </p:txBody>
      </p:sp>
      <p:pic>
        <p:nvPicPr>
          <p:cNvPr id="5122" name="Picture 2" descr="D:\работа\biskvit_osnova-906_files\biskvit_osnova-prv3_46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2857520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3" name="Picture 3" descr="D:\работа\biskvit_osnova-906_files\biskvit_osnova-prv3_46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357562"/>
            <a:ext cx="3000396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5008" y="500042"/>
            <a:ext cx="3228940" cy="607223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Как следует перемешиваем до однородной массы, круговыми движения. Укладываем смесь в форму для выпечки и ставим выпекать на 30-45 до готовности.</a:t>
            </a:r>
          </a:p>
          <a:p>
            <a:endParaRPr lang="ru-RU" dirty="0"/>
          </a:p>
        </p:txBody>
      </p:sp>
      <p:pic>
        <p:nvPicPr>
          <p:cNvPr id="6146" name="Picture 2" descr="D:\работа\biskvit_osnova-906_files\biskvit_osnova-prv3_46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857520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7" name="Picture 3" descr="D:\работа\biskvit_osnova-906_files\biskvit_osnova-prv3_46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3214686"/>
            <a:ext cx="2857520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429256" y="642918"/>
            <a:ext cx="3500462" cy="578647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Достаем из духового шкафа. Переворачиваем вверх дном и удаляем пергамент. </a:t>
            </a:r>
            <a:endParaRPr lang="ru-RU" dirty="0"/>
          </a:p>
        </p:txBody>
      </p:sp>
      <p:pic>
        <p:nvPicPr>
          <p:cNvPr id="7170" name="Picture 2" descr="D:\работа\biskvit_osnova-906_files\biskvit_osnova-prv3_46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2786082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1" name="Picture 3" descr="D:\работа\biskvit_osnova-906_files\biskvit_osnova-prv_46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429000"/>
            <a:ext cx="3750495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286380" y="214290"/>
            <a:ext cx="3657568" cy="6286544"/>
          </a:xfrm>
        </p:spPr>
        <p:txBody>
          <a:bodyPr>
            <a:normAutofit lnSpcReduction="10000"/>
          </a:bodyPr>
          <a:lstStyle/>
          <a:p>
            <a:pPr marL="431800" indent="-323850">
              <a:buClr>
                <a:srgbClr val="E6E6E6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ru-RU" sz="2800" dirty="0" smtClean="0"/>
          </a:p>
          <a:p>
            <a:pPr marL="431800" indent="-323850">
              <a:buClr>
                <a:srgbClr val="E6E6E6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800" dirty="0" smtClean="0"/>
              <a:t>	</a:t>
            </a:r>
            <a:r>
              <a:rPr lang="de-DE" sz="2800" dirty="0" smtClean="0"/>
              <a:t>Приг</a:t>
            </a:r>
            <a:r>
              <a:rPr lang="ru-RU" sz="2800" dirty="0" smtClean="0"/>
              <a:t>ото</a:t>
            </a:r>
            <a:r>
              <a:rPr lang="de-DE" sz="2800" dirty="0" smtClean="0"/>
              <a:t>в</a:t>
            </a:r>
            <a:r>
              <a:rPr lang="ru-RU" sz="2800" dirty="0" smtClean="0"/>
              <a:t>им сироп для промочки:</a:t>
            </a:r>
          </a:p>
          <a:p>
            <a:pPr marL="431800" indent="-323850">
              <a:buClr>
                <a:srgbClr val="E6E6E6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800" dirty="0" smtClean="0"/>
              <a:t>	Сахар-песок соединяем с водой</a:t>
            </a:r>
          </a:p>
          <a:p>
            <a:pPr marL="431800" indent="-323850">
              <a:buClr>
                <a:srgbClr val="E6E6E6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800" dirty="0" smtClean="0"/>
              <a:t>	Доводим до кипения снимаем пену, кипятим 1-2 минуты и охлаждаем до температуры 20С</a:t>
            </a:r>
            <a:endParaRPr lang="en-US" sz="3200" dirty="0" smtClean="0"/>
          </a:p>
          <a:p>
            <a:endParaRPr lang="ru-RU" dirty="0"/>
          </a:p>
        </p:txBody>
      </p:sp>
      <p:pic>
        <p:nvPicPr>
          <p:cNvPr id="4" name="Рисунок 4" descr="DSCN026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4357052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5" descr="DSCN026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00438"/>
            <a:ext cx="4500594" cy="30524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500694" y="500042"/>
            <a:ext cx="3286148" cy="592935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dirty="0" smtClean="0"/>
              <a:t>	Комплектуем:</a:t>
            </a:r>
          </a:p>
          <a:p>
            <a:pPr>
              <a:buNone/>
            </a:pPr>
            <a:r>
              <a:rPr lang="ru-RU" sz="2600" dirty="0" smtClean="0"/>
              <a:t>	Бисквит делим на</a:t>
            </a:r>
          </a:p>
          <a:p>
            <a:pPr>
              <a:buNone/>
            </a:pPr>
            <a:r>
              <a:rPr lang="ru-RU" sz="2600" dirty="0" smtClean="0"/>
              <a:t>	2части</a:t>
            </a:r>
          </a:p>
          <a:p>
            <a:pPr>
              <a:buNone/>
            </a:pPr>
            <a:r>
              <a:rPr lang="ru-RU" sz="2600" dirty="0" smtClean="0"/>
              <a:t>	Слои бисквита</a:t>
            </a:r>
          </a:p>
          <a:p>
            <a:pPr>
              <a:buNone/>
            </a:pPr>
            <a:r>
              <a:rPr lang="ru-RU" sz="2600" dirty="0" smtClean="0"/>
              <a:t>	Промачиваем</a:t>
            </a:r>
          </a:p>
          <a:p>
            <a:pPr>
              <a:buNone/>
            </a:pPr>
            <a:r>
              <a:rPr lang="ru-RU" sz="2600" dirty="0" smtClean="0"/>
              <a:t>	сиропом,</a:t>
            </a:r>
          </a:p>
          <a:p>
            <a:pPr>
              <a:buNone/>
            </a:pPr>
            <a:r>
              <a:rPr lang="ru-RU" sz="2600" dirty="0" smtClean="0"/>
              <a:t>	Смазываем кремом, покрываем мастикой, украшаем цветами из мастики, оформляем также кремом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3200" b="1" i="1" dirty="0" smtClean="0"/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t="13158" r="281"/>
          <a:stretch>
            <a:fillRect/>
          </a:stretch>
        </p:blipFill>
        <p:spPr bwMode="auto">
          <a:xfrm>
            <a:off x="285720" y="500042"/>
            <a:ext cx="3857652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5" descr="pervyj-biskvitnyj-korzh-smaza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429000"/>
            <a:ext cx="3286125" cy="24653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786314" y="214290"/>
            <a:ext cx="4114800" cy="144760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Торт бисквитно-кремовый «Цветы России»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285728"/>
            <a:ext cx="3995766" cy="130473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Чизкейк творожный.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Documents and Settings\Admin\Рабочий стол\y_5ecead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857364"/>
            <a:ext cx="3581400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5" name="Picture 3" descr="C:\Documents and Settings\Admin\Рабочий стол\чизкейк\chizkeik-tvorozhny-0.jpg"/>
          <p:cNvPicPr>
            <a:picLocks noChangeAspect="1" noChangeArrowheads="1"/>
          </p:cNvPicPr>
          <p:nvPr/>
        </p:nvPicPr>
        <p:blipFill>
          <a:blip r:embed="rId3" cstate="print"/>
          <a:srcRect r="-1" b="6494"/>
          <a:stretch>
            <a:fillRect/>
          </a:stretch>
        </p:blipFill>
        <p:spPr bwMode="auto">
          <a:xfrm>
            <a:off x="357158" y="1857364"/>
            <a:ext cx="4357718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81776" cy="547678"/>
          </a:xfrm>
        </p:spPr>
        <p:txBody>
          <a:bodyPr/>
          <a:lstStyle/>
          <a:p>
            <a:pPr algn="ctr"/>
            <a:r>
              <a:rPr lang="ru-RU" dirty="0" smtClean="0"/>
              <a:t>Состав творожного чизкейка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42910" y="928670"/>
            <a:ext cx="7751282" cy="507209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Основа</a:t>
            </a:r>
          </a:p>
          <a:p>
            <a:pPr algn="l"/>
            <a:r>
              <a:rPr lang="ru-RU" dirty="0" smtClean="0"/>
              <a:t>Любое печенье – 150 г. </a:t>
            </a:r>
          </a:p>
          <a:p>
            <a:pPr algn="l"/>
            <a:r>
              <a:rPr lang="ru-RU" dirty="0" smtClean="0"/>
              <a:t>Масло сливочное -200 г.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Творожная начинка</a:t>
            </a:r>
          </a:p>
          <a:p>
            <a:pPr algn="l"/>
            <a:r>
              <a:rPr lang="ru-RU" dirty="0" smtClean="0"/>
              <a:t>Творог обезжиренный – 500 г.</a:t>
            </a:r>
          </a:p>
          <a:p>
            <a:pPr algn="l"/>
            <a:r>
              <a:rPr lang="ru-RU" dirty="0" smtClean="0"/>
              <a:t>Сливки жирные – 200 г.</a:t>
            </a:r>
          </a:p>
          <a:p>
            <a:pPr algn="l"/>
            <a:r>
              <a:rPr lang="ru-RU" dirty="0" smtClean="0"/>
              <a:t>Сахар – 0,4 стакана.</a:t>
            </a:r>
          </a:p>
          <a:p>
            <a:pPr algn="l"/>
            <a:r>
              <a:rPr lang="ru-RU" dirty="0" smtClean="0"/>
              <a:t>Консервированные персики – 1/2 банки (около 250 г.).</a:t>
            </a:r>
          </a:p>
          <a:p>
            <a:pPr algn="l"/>
            <a:r>
              <a:rPr lang="ru-RU" dirty="0" smtClean="0"/>
              <a:t>Агар-агар в порошке – 3 столовые ложки.</a:t>
            </a:r>
          </a:p>
          <a:p>
            <a:pPr algn="l"/>
            <a:r>
              <a:rPr lang="ru-RU" dirty="0" smtClean="0"/>
              <a:t>Вода – 50 мл.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Желе для заливки чизкейка</a:t>
            </a:r>
          </a:p>
          <a:p>
            <a:pPr algn="l"/>
            <a:r>
              <a:rPr lang="ru-RU" dirty="0" smtClean="0"/>
              <a:t>Консервированные персики – 1/2 банки (около 250 г.) и сироп от персиков.</a:t>
            </a:r>
          </a:p>
          <a:p>
            <a:pPr algn="l"/>
            <a:r>
              <a:rPr lang="ru-RU" dirty="0" smtClean="0"/>
              <a:t>Агар-агар – 2 столовые ложки.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857884" y="1071546"/>
            <a:ext cx="3286116" cy="55721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приготовления основы необходимо мелко раскрошить печенье.</a:t>
            </a:r>
          </a:p>
          <a:p>
            <a:r>
              <a:rPr lang="ru-RU" dirty="0" smtClean="0"/>
              <a:t>Затем смешать печенье с мягким сливочным маслом. Чтобы масло стало мягким, его следует заранее выложить из холодильника и дать полежать при комнатной температуре.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Готовим основу</a:t>
            </a:r>
            <a:endParaRPr lang="ru-RU" dirty="0"/>
          </a:p>
        </p:txBody>
      </p:sp>
      <p:pic>
        <p:nvPicPr>
          <p:cNvPr id="2050" name="Picture 2" descr="C:\Documents and Settings\Admin\Рабочий стол\чизкейк\chizkeik-tvorozhny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7"/>
            <a:ext cx="5357850" cy="48220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481328"/>
            <a:ext cx="8186766" cy="4525963"/>
          </a:xfrm>
        </p:spPr>
        <p:txBody>
          <a:bodyPr/>
          <a:lstStyle/>
          <a:p>
            <a:r>
              <a:rPr lang="ru-RU" dirty="0" smtClean="0"/>
              <a:t>Делаем основу чизкейка. Застилаем форму для чизкейка пищевой плёнкой. Выкладываем на плёнку смесь печенья и масла, разравниваем по всей форме и утрамбовываем. Ставим основу в холодильник для застывания.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500694" y="285728"/>
            <a:ext cx="3643306" cy="628654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Теперь готовим непосредственно начинку для творожного чизкейка. Мелко нарезаем половину банки консервированных персиков, смешиваем с творогом и сахаром.</a:t>
            </a:r>
          </a:p>
          <a:p>
            <a:endParaRPr lang="ru-RU" dirty="0"/>
          </a:p>
        </p:txBody>
      </p:sp>
      <p:pic>
        <p:nvPicPr>
          <p:cNvPr id="3074" name="Picture 2" descr="C:\Documents and Settings\Admin\Рабочий стол\чизкейк\chizkeik-tvorozhny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3"/>
            <a:ext cx="5286412" cy="50925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429256" y="571480"/>
            <a:ext cx="3357586" cy="5929354"/>
          </a:xfrm>
        </p:spPr>
        <p:txBody>
          <a:bodyPr>
            <a:normAutofit/>
          </a:bodyPr>
          <a:lstStyle/>
          <a:p>
            <a:r>
              <a:rPr lang="ru-RU" dirty="0" smtClean="0"/>
              <a:t>Делаем сливочное желе. Наливаем в кастрюльку воду и немного сливок, добавляем агар-агар и перемешиваем. Доводим смесь до кипения и выключаем огонь.</a:t>
            </a:r>
          </a:p>
          <a:p>
            <a:endParaRPr lang="ru-RU" dirty="0"/>
          </a:p>
        </p:txBody>
      </p:sp>
      <p:pic>
        <p:nvPicPr>
          <p:cNvPr id="4098" name="Picture 2" descr="C:\Documents and Settings\Admin\Рабочий стол\чизкейк\chizkeik-tvorozhny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4857784" cy="49063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86446" y="357166"/>
            <a:ext cx="3143272" cy="6286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Выливаем смесь из кастрюльки к творогу с персиками сахаром, выливаем туда же оставшиеся сливки и всё хорошенько перемешиваем. Достаём из холодильника форму с основой для чизкейка, выкладываем в форму начинку и разравниваем сверху.</a:t>
            </a:r>
            <a:endParaRPr lang="ru-RU" dirty="0"/>
          </a:p>
        </p:txBody>
      </p:sp>
      <p:pic>
        <p:nvPicPr>
          <p:cNvPr id="5122" name="Picture 2" descr="C:\Documents and Settings\Admin\Рабочий стол\чизкейк\chizkeik-tvorozhny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5675214" cy="54292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643570" y="428604"/>
            <a:ext cx="3286148" cy="61436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Для желе мелко нарезаем оставшиеся персики. Выкладываем персики в кастрюльку и заливаем сиропом из их банки. Если сиропа мало, можно добавить немного воды. Добавляем агар-агар, всё перемешиваем и ставим на огонь. Доводим до кипения и выключаем огонь.</a:t>
            </a:r>
            <a:endParaRPr lang="ru-RU" dirty="0"/>
          </a:p>
        </p:txBody>
      </p:sp>
      <p:pic>
        <p:nvPicPr>
          <p:cNvPr id="6146" name="Picture 2" descr="C:\Documents and Settings\Admin\Рабочий стол\чизкейк\chizkeik-tvorozhny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428604"/>
            <a:ext cx="5066849" cy="52864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86446" y="285728"/>
            <a:ext cx="3143272" cy="62151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dirty="0" smtClean="0"/>
              <a:t>    Быстро заливаем чизкейк сверху желе, пока оно не успело застыть. Отложенную половинку персика нарезаем и украшаем ею наш творожный чизкейк.</a:t>
            </a:r>
          </a:p>
          <a:p>
            <a:pPr>
              <a:buNone/>
            </a:pPr>
            <a:r>
              <a:rPr lang="ru-RU" sz="2900" dirty="0" smtClean="0"/>
              <a:t>   Теперь нужно поставить чизкейк в холодильник на пару часов, чтобы основа из печенья хорошенько взялась и не крошилась при нарезании. Готовый чизкейк можно вынуть из формы, потянув за края пищевой плёнки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7170" name="Picture 2" descr="C:\Documents and Settings\Admin\Рабочий стол\чизкейк\chizkeik-tvorozhny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5709826" cy="52149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447</Words>
  <Application>Microsoft Office PowerPoint</Application>
  <PresentationFormat>Экран (4:3)</PresentationFormat>
  <Paragraphs>72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Приготовление Чизкейка творожного</vt:lpstr>
      <vt:lpstr>Состав творожного чизкейка</vt:lpstr>
      <vt:lpstr>Готовим основу</vt:lpstr>
      <vt:lpstr>Слайд 4</vt:lpstr>
      <vt:lpstr>Слайд 5</vt:lpstr>
      <vt:lpstr>Слайд 6</vt:lpstr>
      <vt:lpstr>Слайд 7</vt:lpstr>
      <vt:lpstr>Слайд 8</vt:lpstr>
      <vt:lpstr>Слайд 9</vt:lpstr>
      <vt:lpstr>Технология приготовления торта бисквитно-кремового «Цветы России»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Письменная экзаменационная работа. «технология приготовления чизкейка творожного и торта бисквитно-кремового «Цветы России» Выпускник Суменкова Наталья группа №33 Руководитель Нефедова Инна Ивановна Председатель методической комиссии Нефедова Инна Ивановна Консультант по практической части Дроботова Елена Александровна пос.Ракитное 2012г.    </dc:title>
  <cp:lastModifiedBy>sony</cp:lastModifiedBy>
  <cp:revision>14</cp:revision>
  <dcterms:modified xsi:type="dcterms:W3CDTF">2012-09-11T08:16:15Z</dcterms:modified>
</cp:coreProperties>
</file>