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Пирожное </a:t>
            </a:r>
            <a:r>
              <a:rPr lang="ru-RU" dirty="0" err="1" smtClean="0"/>
              <a:t>бисквитно-кремовое</a:t>
            </a:r>
            <a:r>
              <a:rPr lang="ru-RU" dirty="0" smtClean="0"/>
              <a:t> нарезное</a:t>
            </a:r>
            <a:endParaRPr lang="ru-RU" dirty="0"/>
          </a:p>
        </p:txBody>
      </p:sp>
      <p:pic>
        <p:nvPicPr>
          <p:cNvPr id="1026" name="Picture 2" descr="E:\презентации\пироженое нарезное\2000-01-01 20.17.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857364"/>
            <a:ext cx="6261104" cy="46958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Комплектация и нарезка пирожных</a:t>
            </a:r>
            <a:endParaRPr lang="ru-RU" dirty="0"/>
          </a:p>
        </p:txBody>
      </p:sp>
      <p:pic>
        <p:nvPicPr>
          <p:cNvPr id="2050" name="Picture 2" descr="E:\презентации\пироженое нарезное\2000-01-01 19.44.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3714776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E:\презентации\пироженое нарезное\2000-01-01 19.45.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286124"/>
            <a:ext cx="4260840" cy="31956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Нарезка пирожных на порции</a:t>
            </a:r>
            <a:endParaRPr lang="ru-RU" dirty="0"/>
          </a:p>
        </p:txBody>
      </p:sp>
      <p:pic>
        <p:nvPicPr>
          <p:cNvPr id="3075" name="Picture 3" descr="E:\презентации\пироженое нарезное\2000-01-01 19.47.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143248"/>
            <a:ext cx="4500562" cy="337542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E:\презентации\пироженое нарезное\2000-01-01 19.47.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7" y="1643050"/>
            <a:ext cx="3786214" cy="28396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оформление</a:t>
            </a:r>
            <a:endParaRPr lang="ru-RU" dirty="0"/>
          </a:p>
        </p:txBody>
      </p:sp>
      <p:pic>
        <p:nvPicPr>
          <p:cNvPr id="4098" name="Picture 2" descr="E:\презентации\пироженое нарезное\2000-01-01 19.54.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428736"/>
            <a:ext cx="4095779" cy="30718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E:\презентации\пироженое нарезное\2000-01-01 19.56.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3" y="3370657"/>
            <a:ext cx="4427540" cy="33206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презентации\пироженое нарезное\2000-01-01 19.58.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4264024" cy="31980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E:\презентации\пироженое нарезное\2000-01-01 20.00.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714620"/>
            <a:ext cx="4286248" cy="32146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презентации\пироженое нарезное\2000-01-01 20.03.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4188891" cy="31416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 descr="E:\презентации\пироженое нарезное\2000-01-01 20.04.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714620"/>
            <a:ext cx="4570405" cy="34278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Приятного </a:t>
            </a:r>
            <a:r>
              <a:rPr lang="ru-RU" dirty="0" smtClean="0"/>
              <a:t>аппетита</a:t>
            </a:r>
            <a:endParaRPr lang="ru-RU" dirty="0"/>
          </a:p>
        </p:txBody>
      </p:sp>
      <p:pic>
        <p:nvPicPr>
          <p:cNvPr id="7170" name="Picture 2" descr="E:\презентации\пироженое нарезное\2000-01-01 20.17.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00174"/>
            <a:ext cx="6858048" cy="51435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</Words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Пирожное бисквитно-кремовое нарезное</vt:lpstr>
      <vt:lpstr>Комплектация и нарезка пирожных</vt:lpstr>
      <vt:lpstr>Нарезка пирожных на порции</vt:lpstr>
      <vt:lpstr>оформление</vt:lpstr>
      <vt:lpstr>Слайд 5</vt:lpstr>
      <vt:lpstr>Слайд 6</vt:lpstr>
      <vt:lpstr>Приятного аппетита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тамара</cp:lastModifiedBy>
  <cp:revision>2</cp:revision>
  <dcterms:created xsi:type="dcterms:W3CDTF">2012-04-10T09:07:53Z</dcterms:created>
  <dcterms:modified xsi:type="dcterms:W3CDTF">2012-06-21T06:01:24Z</dcterms:modified>
</cp:coreProperties>
</file>