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Торт на детскую тематику</a:t>
            </a:r>
            <a:endParaRPr lang="ru-RU" dirty="0"/>
          </a:p>
        </p:txBody>
      </p:sp>
      <p:pic>
        <p:nvPicPr>
          <p:cNvPr id="7" name="Содержимое 6" descr="2011-03-20 13.07.17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214422"/>
            <a:ext cx="3143272" cy="52387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Содержимое 7" descr="2011-03-20 13.07.25-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r="943" b="31594"/>
          <a:stretch>
            <a:fillRect/>
          </a:stretch>
        </p:blipFill>
        <p:spPr>
          <a:xfrm>
            <a:off x="3786181" y="2143116"/>
            <a:ext cx="5212809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Комплектация торта</a:t>
            </a:r>
            <a:endParaRPr lang="ru-RU" dirty="0"/>
          </a:p>
        </p:txBody>
      </p:sp>
      <p:pic>
        <p:nvPicPr>
          <p:cNvPr id="5" name="Содержимое 4" descr="2011-03-20 12.10.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2011-03-20 12.10.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3286124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1-03-20 12.10.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2011-03-20 12.11.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3214686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00034" y="485776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Разрезаем бисквит на 2 пласта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43504" y="2571744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dirty="0" err="1" smtClean="0"/>
              <a:t>Сиропируем</a:t>
            </a:r>
            <a:r>
              <a:rPr lang="ru-RU" dirty="0" smtClean="0"/>
              <a:t> нижний пласт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1-03-20 12.14.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2011-03-20 12.15.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3429000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28596" y="492919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нижний пласт наносим крем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72066" y="2571744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Накрываем вторым слоем бисквита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1-03-20 12.15.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142984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2011-03-20 12.26.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3429000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42910" y="500063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Сиропируем</a:t>
            </a:r>
            <a:r>
              <a:rPr lang="ru-RU" dirty="0" smtClean="0"/>
              <a:t> верхний слой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72066" y="292893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Формуем  торт в виде машины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Оформляем кремом</a:t>
            </a:r>
            <a:endParaRPr lang="ru-RU" dirty="0"/>
          </a:p>
        </p:txBody>
      </p:sp>
      <p:pic>
        <p:nvPicPr>
          <p:cNvPr id="5" name="Содержимое 4" descr="2011-03-20 12.34.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2011-03-20 12.54.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5067307" y="2719379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Украшаем цветами</a:t>
            </a:r>
            <a:endParaRPr lang="ru-RU" dirty="0"/>
          </a:p>
        </p:txBody>
      </p:sp>
      <p:pic>
        <p:nvPicPr>
          <p:cNvPr id="5" name="Содержимое 4" descr="2011-03-20 12.55.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2011-03-20 12.56.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3286124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Торт готов</a:t>
            </a:r>
            <a:endParaRPr lang="ru-RU" dirty="0"/>
          </a:p>
        </p:txBody>
      </p:sp>
      <p:pic>
        <p:nvPicPr>
          <p:cNvPr id="5" name="Содержимое 4" descr="2011-03-20 13.07.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38085" y="2433627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2011-03-20 13.07.25-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5920" r="-2595" b="27448"/>
          <a:stretch>
            <a:fillRect/>
          </a:stretch>
        </p:blipFill>
        <p:spPr>
          <a:xfrm>
            <a:off x="4286248" y="2786058"/>
            <a:ext cx="4500594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38</Words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Торт на детскую тематику</vt:lpstr>
      <vt:lpstr>Комплектация торта</vt:lpstr>
      <vt:lpstr>Слайд 3</vt:lpstr>
      <vt:lpstr>Слайд 4</vt:lpstr>
      <vt:lpstr>Слайд 5</vt:lpstr>
      <vt:lpstr>Оформляем кремом</vt:lpstr>
      <vt:lpstr>Украшаем цветами</vt:lpstr>
      <vt:lpstr>Торт готов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Торт на детскую тематику</dc:title>
  <dc:creator>user</dc:creator>
  <cp:lastModifiedBy>тамара</cp:lastModifiedBy>
  <cp:revision>4</cp:revision>
  <dcterms:created xsi:type="dcterms:W3CDTF">2012-04-28T07:01:28Z</dcterms:created>
  <dcterms:modified xsi:type="dcterms:W3CDTF">2012-06-21T05:53:23Z</dcterms:modified>
</cp:coreProperties>
</file>