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058152" cy="1755777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Кольцо песочное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G:\печенье\DSC009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62951"/>
            <a:ext cx="6572295" cy="49187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Продукты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Мука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-                            2224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Мука на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подпыл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-         178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Сахар -                          890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Меланж –                     311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Масло сливочное -       1334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Эссенция -                    8.9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Натрий углекислый- 2,3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Аммоний углекислый- 2,3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Соль -                           8.9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Ядра ореховые –         493</a:t>
            </a: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Яйца для смазки-      123</a:t>
            </a:r>
          </a:p>
          <a:p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Выход 100 шт. по 48 гр.</a:t>
            </a:r>
            <a:endParaRPr lang="ru-RU" sz="1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печенье\DSC009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5"/>
            <a:ext cx="4786346" cy="4071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Готовим песочное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тесто</a:t>
            </a:r>
            <a:endParaRPr lang="ru-RU" dirty="0"/>
          </a:p>
        </p:txBody>
      </p:sp>
      <p:pic>
        <p:nvPicPr>
          <p:cNvPr id="3074" name="Picture 2" descr="G:\печенье\DSC00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3531773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G:\печенье\DSC00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214422"/>
            <a:ext cx="3559172" cy="2663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G:\печенье\DSC009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000504"/>
            <a:ext cx="3510533" cy="26273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печенье\DSC009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987800" cy="2984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G:\печенье\DSC009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357562"/>
            <a:ext cx="3987800" cy="2984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G:\печенье\DSC009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85728"/>
            <a:ext cx="3987800" cy="2984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G:\печенье\DSC009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500438"/>
            <a:ext cx="3987800" cy="2984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Формование</a:t>
            </a:r>
            <a:endParaRPr lang="ru-RU" b="1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 столе,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подпыленном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мукой, с помощью скалки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расскатывают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песочное тесто в пласт толщиной 6…7мм. Из пласта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гафрированной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выемкой диаметром 7..8 мм. Вырубают кольца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G:\печенье\DSC009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143248"/>
            <a:ext cx="4390853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G:\печенье\DSC009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16310"/>
            <a:ext cx="4465067" cy="33416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G:\печенье\DSC009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714356"/>
            <a:ext cx="3987800" cy="2984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Готовим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масляно-мучную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смесь: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соединяем маргарин с мукой и растираем.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G:\печенье\DSC009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677213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G:\печенье\DSC009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6213" y="3087682"/>
            <a:ext cx="5037787" cy="3770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Отделка полуфабриката</a:t>
            </a:r>
            <a:endParaRPr lang="ru-RU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757478" cy="46910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Смазываем яйцом и обсыпаем масляно-мучной смесью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G:\печенье\DSC009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928934"/>
            <a:ext cx="4429156" cy="33148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G:\печенье\DSC009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285860"/>
            <a:ext cx="4486306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Выпечка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71472" y="1357298"/>
            <a:ext cx="3008313" cy="4691063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Укладываем на лист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выпекаем при температуре 260-270°С в течение 10..15 мин.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G:\печенье\DSC009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4295400" cy="321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G:\печенье\DSC009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214554"/>
            <a:ext cx="4702180" cy="35191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Приятного аппетита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Допускается хранить готовые пирожные в течение 24 ч при температуре 18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°С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 относительной влажностью воздуха 70…75%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G:\печенье\DSC00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357298"/>
            <a:ext cx="5500726" cy="4857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126</Words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Кольцо песочное</vt:lpstr>
      <vt:lpstr>Продукты</vt:lpstr>
      <vt:lpstr>Готовим песочное тесто</vt:lpstr>
      <vt:lpstr>Слайд 4</vt:lpstr>
      <vt:lpstr> </vt:lpstr>
      <vt:lpstr> Готовим масляно-мучную смесь: соединяем маргарин с мукой и растираем.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Кольцо песочное</dc:title>
  <cp:lastModifiedBy>Admin</cp:lastModifiedBy>
  <cp:revision>8</cp:revision>
  <dcterms:modified xsi:type="dcterms:W3CDTF">2012-03-19T18:09:44Z</dcterms:modified>
</cp:coreProperties>
</file>