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A88C5-2ABA-406E-A79C-3F8E82EB10A5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F56A9-9583-4624-AD8F-6B0313CED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F56A9-9583-4624-AD8F-6B0313CED6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Областное государственное автономное  образовательное учреждение начального профессионального образования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«Профессиональное училище №18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пос. Ракитное Белгородской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Приготовление воздушного пирожного «Бизе»</a:t>
            </a:r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Разработано мастером производственного обучения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Дроботовой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Е.А.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презентации\бисквитное пирожное\DSC00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6500858" cy="4875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Приятного аппетита</a:t>
            </a:r>
            <a:endParaRPr lang="ru-RU" dirty="0"/>
          </a:p>
        </p:txBody>
      </p:sp>
      <p:pic>
        <p:nvPicPr>
          <p:cNvPr id="10242" name="Picture 2" descr="E:\презентации\бисквитное пирожное\DSC00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715172" cy="5036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презентации\бисквитное пирожное\DSC00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7000924" cy="5250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dirty="0" smtClean="0"/>
              <a:t>«Бизе»</a:t>
            </a:r>
            <a:endParaRPr lang="ru-RU" dirty="0"/>
          </a:p>
        </p:txBody>
      </p:sp>
      <p:pic>
        <p:nvPicPr>
          <p:cNvPr id="1027" name="Picture 3" descr="E:\презентации\бисквитное пирожное\DSC00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286248" cy="3214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презентации\бисквитное пирожное\DSC00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5" y="3363117"/>
            <a:ext cx="4156077" cy="3117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помады</a:t>
            </a:r>
            <a:endParaRPr lang="ru-RU" dirty="0"/>
          </a:p>
        </p:txBody>
      </p:sp>
      <p:pic>
        <p:nvPicPr>
          <p:cNvPr id="2050" name="Picture 2" descr="E:\презентации\бисквитное пирожное\DSC00907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4680890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презентации\бисквитное пирожное\DSC01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375420"/>
            <a:ext cx="4332278" cy="3249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Выпечка воздушного полуфабриката</a:t>
            </a:r>
            <a:endParaRPr lang="ru-RU" dirty="0"/>
          </a:p>
        </p:txBody>
      </p:sp>
      <p:pic>
        <p:nvPicPr>
          <p:cNvPr id="1026" name="Picture 2" descr="E:\презентации\производство\Фото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199307" cy="5399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Подкрашивание крема</a:t>
            </a:r>
            <a:endParaRPr lang="ru-RU" dirty="0"/>
          </a:p>
        </p:txBody>
      </p:sp>
      <p:pic>
        <p:nvPicPr>
          <p:cNvPr id="3074" name="Picture 2" descr="E:\презентации\бисквитное пирожное\DSC01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39439"/>
            <a:ext cx="4929222" cy="3696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презентации\бисквитное пирожное\DSC01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07528"/>
            <a:ext cx="4619657" cy="346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Соединение воздушного полуфабриката помадой</a:t>
            </a:r>
            <a:endParaRPr lang="ru-RU" dirty="0"/>
          </a:p>
        </p:txBody>
      </p:sp>
      <p:pic>
        <p:nvPicPr>
          <p:cNvPr id="4098" name="Picture 2" descr="E:\презентации\бисквитное пирожное\DSC00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428736"/>
            <a:ext cx="4476781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презентации\бисквитное пирожное\DSC0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6" y="3071810"/>
            <a:ext cx="4832342" cy="3624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пирожного кремом</a:t>
            </a:r>
            <a:endParaRPr lang="ru-RU" dirty="0"/>
          </a:p>
        </p:txBody>
      </p:sp>
      <p:pic>
        <p:nvPicPr>
          <p:cNvPr id="5122" name="Picture 2" descr="E:\презентации\бисквитное пирожное\DSC00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7"/>
            <a:ext cx="4476781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E:\презентации\бисквитное пирожное\DSC00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68264"/>
            <a:ext cx="4475154" cy="3356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презентации\бисквитное пирожное\DSC00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858048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 оформления пирожного</a:t>
            </a:r>
            <a:endParaRPr lang="ru-RU" dirty="0"/>
          </a:p>
        </p:txBody>
      </p:sp>
      <p:pic>
        <p:nvPicPr>
          <p:cNvPr id="7170" name="Picture 2" descr="E:\презентации\бисквитное пирожное\DSC00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470667" cy="48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</Words>
  <Application>Microsoft Office PowerPoint</Application>
  <PresentationFormat>Экран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Областное государственное автономное  образовательное учреждение начального профессионального образования  «Профессиональное училище №18  пос. Ракитное Белгородской области» </vt:lpstr>
      <vt:lpstr>«Бизе»</vt:lpstr>
      <vt:lpstr>Приготовление помады</vt:lpstr>
      <vt:lpstr>Выпечка воздушного полуфабриката</vt:lpstr>
      <vt:lpstr>Подкрашивание крема</vt:lpstr>
      <vt:lpstr>Соединение воздушного полуфабриката помадой</vt:lpstr>
      <vt:lpstr>Оформление пирожного кремом</vt:lpstr>
      <vt:lpstr>Слайд 8</vt:lpstr>
      <vt:lpstr>Вариант оформления пирожного</vt:lpstr>
      <vt:lpstr>Слайд 10</vt:lpstr>
      <vt:lpstr>Приятного аппетита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«Бизе»</dc:title>
  <dc:creator>user</dc:creator>
  <cp:lastModifiedBy>Admin</cp:lastModifiedBy>
  <cp:revision>7</cp:revision>
  <dcterms:created xsi:type="dcterms:W3CDTF">2012-04-13T07:33:20Z</dcterms:created>
  <dcterms:modified xsi:type="dcterms:W3CDTF">2012-04-25T07:27:32Z</dcterms:modified>
</cp:coreProperties>
</file>