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3" r:id="rId5"/>
    <p:sldId id="264" r:id="rId6"/>
    <p:sldId id="265" r:id="rId7"/>
    <p:sldId id="266" r:id="rId8"/>
    <p:sldId id="260" r:id="rId9"/>
    <p:sldId id="261" r:id="rId10"/>
    <p:sldId id="262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7772400" cy="1470025"/>
          </a:xfrm>
        </p:spPr>
        <p:txBody>
          <a:bodyPr/>
          <a:lstStyle/>
          <a:p>
            <a:r>
              <a:rPr lang="ru-RU" dirty="0" smtClean="0"/>
              <a:t>Пирожное песочное глазированное помадой</a:t>
            </a:r>
            <a:endParaRPr lang="ru-RU" dirty="0"/>
          </a:p>
        </p:txBody>
      </p:sp>
      <p:pic>
        <p:nvPicPr>
          <p:cNvPr id="1027" name="Picture 3" descr="G:\печенье\DSC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072230" cy="4544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Глазирование </a:t>
            </a:r>
            <a:r>
              <a:rPr lang="ru-RU" dirty="0" smtClean="0"/>
              <a:t>помадой</a:t>
            </a:r>
            <a:endParaRPr lang="ru-RU" dirty="0"/>
          </a:p>
        </p:txBody>
      </p:sp>
      <p:pic>
        <p:nvPicPr>
          <p:cNvPr id="6146" name="Picture 2" descr="G:\печенье\DSC009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G:\печенье\DSC00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73500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G:\печенье\DSC009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4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G:\печенье\DSC009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73500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Нанесение декоративного рисунка из </a:t>
            </a:r>
            <a:r>
              <a:rPr lang="ru-RU" dirty="0" err="1" smtClean="0"/>
              <a:t>корнетика</a:t>
            </a:r>
            <a:r>
              <a:rPr lang="ru-RU" dirty="0" smtClean="0"/>
              <a:t> масляным кремом.</a:t>
            </a:r>
            <a:endParaRPr lang="ru-RU" dirty="0"/>
          </a:p>
        </p:txBody>
      </p:sp>
      <p:pic>
        <p:nvPicPr>
          <p:cNvPr id="7170" name="Picture 2" descr="G:\печенье\DSC00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547329" cy="4900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Приятного аппетита…</a:t>
            </a:r>
            <a:endParaRPr lang="ru-RU" dirty="0"/>
          </a:p>
        </p:txBody>
      </p:sp>
      <p:pic>
        <p:nvPicPr>
          <p:cNvPr id="8194" name="Picture 2" descr="G:\печенье\DSC00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338" y="1395628"/>
            <a:ext cx="6626248" cy="495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помаду</a:t>
            </a:r>
            <a:endParaRPr lang="ru-RU" dirty="0"/>
          </a:p>
        </p:txBody>
      </p:sp>
      <p:pic>
        <p:nvPicPr>
          <p:cNvPr id="2050" name="Picture 2" descr="G:\печенье\DSC00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печенье\DSC00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73500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печенье\DSC008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печенье\DSC008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73500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еченье\DSC00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печенье\DSC009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66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печенье\DSC009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71876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</a:t>
            </a:r>
            <a:endParaRPr lang="ru-RU" dirty="0"/>
          </a:p>
        </p:txBody>
      </p:sp>
      <p:pic>
        <p:nvPicPr>
          <p:cNvPr id="2050" name="Picture 2" descr="G:\печенье\DSC00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315094" cy="4726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песочное тесто…</a:t>
            </a:r>
            <a:endParaRPr lang="ru-RU" dirty="0"/>
          </a:p>
        </p:txBody>
      </p:sp>
      <p:pic>
        <p:nvPicPr>
          <p:cNvPr id="3074" name="Picture 2" descr="G:\печенье\DSC00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531773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печенье\DSC009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14422"/>
            <a:ext cx="3559172" cy="2663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печенье\DSC009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00504"/>
            <a:ext cx="3510533" cy="2627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еченье\DSC00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печенье\DSC00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печенье\DSC009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28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G:\печенье\DSC009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0438"/>
            <a:ext cx="3987800" cy="298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Раскатываем тесто и формуем </a:t>
            </a:r>
            <a:r>
              <a:rPr lang="ru-RU" dirty="0" err="1" smtClean="0"/>
              <a:t>п.ф</a:t>
            </a:r>
            <a:endParaRPr lang="ru-RU" dirty="0"/>
          </a:p>
        </p:txBody>
      </p:sp>
      <p:pic>
        <p:nvPicPr>
          <p:cNvPr id="5122" name="Picture 2" descr="G:\печенье\DSC00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390853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G:\печенье\DSC009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57562"/>
            <a:ext cx="4559304" cy="3412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Укладываем на лист и выпекаем</a:t>
            </a:r>
            <a:endParaRPr lang="ru-RU" dirty="0"/>
          </a:p>
        </p:txBody>
      </p:sp>
      <p:pic>
        <p:nvPicPr>
          <p:cNvPr id="3074" name="Picture 2" descr="G:\печенье\DSC00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1"/>
            <a:ext cx="6215106" cy="4651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Склеивание песочного полуфабриката фруктовой начинкой</a:t>
            </a:r>
            <a:endParaRPr lang="ru-RU" dirty="0"/>
          </a:p>
        </p:txBody>
      </p:sp>
      <p:pic>
        <p:nvPicPr>
          <p:cNvPr id="5122" name="Picture 2" descr="G:\печенье\DSC00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581760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G:\печенье\DSC009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14686"/>
            <a:ext cx="4486306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39</Words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Пирожное песочное глазированное помадой</vt:lpstr>
      <vt:lpstr>Готовим помаду</vt:lpstr>
      <vt:lpstr>Слайд 3</vt:lpstr>
      <vt:lpstr>Продукты </vt:lpstr>
      <vt:lpstr>Готовим песочное тесто…</vt:lpstr>
      <vt:lpstr>Слайд 6</vt:lpstr>
      <vt:lpstr>Раскатываем тесто и формуем п.ф</vt:lpstr>
      <vt:lpstr>Укладываем на лист и выпекаем</vt:lpstr>
      <vt:lpstr>Склеивание песочного полуфабриката фруктовой начинкой</vt:lpstr>
      <vt:lpstr>Глазирование помадой</vt:lpstr>
      <vt:lpstr>Нанесение декоративного рисунка из корнетика масляным кремом.</vt:lpstr>
      <vt:lpstr>Приятного аппетита…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Пирожное песочное глазированное помадой</dc:title>
  <cp:lastModifiedBy>Admin</cp:lastModifiedBy>
  <cp:revision>3</cp:revision>
  <dcterms:modified xsi:type="dcterms:W3CDTF">2012-03-19T18:18:59Z</dcterms:modified>
</cp:coreProperties>
</file>