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5" r:id="rId5"/>
    <p:sldId id="266" r:id="rId6"/>
    <p:sldId id="267" r:id="rId7"/>
    <p:sldId id="259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067D-CFB0-4BB2-84C4-D7A28F3CE9DE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EDB3-DC6A-4DBA-8A7C-82EE26FE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94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067D-CFB0-4BB2-84C4-D7A28F3CE9DE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EDB3-DC6A-4DBA-8A7C-82EE26FE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05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067D-CFB0-4BB2-84C4-D7A28F3CE9DE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EDB3-DC6A-4DBA-8A7C-82EE26FE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067D-CFB0-4BB2-84C4-D7A28F3CE9DE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EDB3-DC6A-4DBA-8A7C-82EE26FE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625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067D-CFB0-4BB2-84C4-D7A28F3CE9DE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EDB3-DC6A-4DBA-8A7C-82EE26FE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79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067D-CFB0-4BB2-84C4-D7A28F3CE9DE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EDB3-DC6A-4DBA-8A7C-82EE26FE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30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067D-CFB0-4BB2-84C4-D7A28F3CE9DE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EDB3-DC6A-4DBA-8A7C-82EE26FE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13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067D-CFB0-4BB2-84C4-D7A28F3CE9DE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EDB3-DC6A-4DBA-8A7C-82EE26FE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55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067D-CFB0-4BB2-84C4-D7A28F3CE9DE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EDB3-DC6A-4DBA-8A7C-82EE26FE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22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067D-CFB0-4BB2-84C4-D7A28F3CE9DE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EDB3-DC6A-4DBA-8A7C-82EE26FE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10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067D-CFB0-4BB2-84C4-D7A28F3CE9DE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EDB3-DC6A-4DBA-8A7C-82EE26FE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76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B067D-CFB0-4BB2-84C4-D7A28F3CE9DE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EDB3-DC6A-4DBA-8A7C-82EE26FE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25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7200" dirty="0"/>
              <a:t>Рулет картофельный с овощами и </a:t>
            </a:r>
            <a:r>
              <a:rPr lang="ru-RU" sz="7200" dirty="0" smtClean="0"/>
              <a:t>грибами!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612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368">
        <p:dissolve/>
      </p:transition>
    </mc:Choice>
    <mc:Fallback>
      <p:transition spd="slow" advTm="1368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dirty="0"/>
              <a:t>Ингредиенты: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dirty="0"/>
              <a:t>Для приготовления данного рулета вам потребуется: 1 кг. картофеля, 200 гр. капусты белокочанной (или пекинской), 300 гр. грибов, 3 головки репчатого лука, 3 ст. л. растительного масла, 3 </a:t>
            </a:r>
            <a:r>
              <a:rPr lang="ru-RU" sz="1800" dirty="0" err="1"/>
              <a:t>ст.л</a:t>
            </a:r>
            <a:r>
              <a:rPr lang="ru-RU" sz="1800" dirty="0"/>
              <a:t>. сметаны, зелень петрушки или укропа, соль и перец по вкусу. Время приготовления </a:t>
            </a:r>
            <a:r>
              <a:rPr lang="ru-RU" sz="1800" dirty="0" err="1"/>
              <a:t>куртофельного</a:t>
            </a:r>
            <a:r>
              <a:rPr lang="ru-RU" sz="1800" dirty="0"/>
              <a:t> рулета </a:t>
            </a:r>
            <a:r>
              <a:rPr lang="ru-RU" sz="1800" dirty="0" err="1"/>
              <a:t>состовляет</a:t>
            </a:r>
            <a:r>
              <a:rPr lang="ru-RU" sz="1800" dirty="0"/>
              <a:t> 1 час, из указанного количества ингредиентов у меня получилось 6 порций.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9912" y="476672"/>
            <a:ext cx="5112568" cy="56166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52800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538">
        <p14:prism/>
      </p:transition>
    </mc:Choice>
    <mc:Fallback>
      <p:transition spd="slow" advTm="25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3600" dirty="0" smtClean="0"/>
              <a:t>Шаг 1. Капусту</a:t>
            </a:r>
            <a:r>
              <a:rPr lang="ru-RU" sz="3600" dirty="0"/>
              <a:t>, лук и грибы нашинкуйте.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196752"/>
            <a:ext cx="8136904" cy="54726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85992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103">
        <p14:ripple/>
      </p:transition>
    </mc:Choice>
    <mc:Fallback>
      <p:transition spd="slow" advTm="11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Шаг 2. </a:t>
            </a:r>
            <a:r>
              <a:rPr lang="ru-RU" dirty="0"/>
              <a:t>Все обжарьте на масле, затем добавьте зелень. 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556792"/>
            <a:ext cx="7992888" cy="4968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68109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655">
        <p14:prism isInverted="1"/>
      </p:transition>
    </mc:Choice>
    <mc:Fallback>
      <p:transition spd="slow" advTm="26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Шаг 3. Картофель </a:t>
            </a:r>
            <a:r>
              <a:rPr lang="ru-RU" sz="2800" dirty="0"/>
              <a:t>сварите в подсоленной воде, протрите горячим. На картофельную массу выложите начинку и придайте массе форму рулета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628800"/>
            <a:ext cx="8280920" cy="4896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85364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181">
        <p14:switch dir="r"/>
      </p:transition>
    </mc:Choice>
    <mc:Fallback>
      <p:transition spd="slow" advTm="31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2000" dirty="0" smtClean="0"/>
              <a:t>Шаг 4. </a:t>
            </a:r>
            <a:r>
              <a:rPr lang="ru-RU" sz="2000" dirty="0"/>
              <a:t>Рулет переложите на смазанный маслом противень швом вниз. Смажьте сметаной, посыпьте панировочными сухарями, наколите вилкой в нескольких местах и запекайте при 200°С в течении 20 минут.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628800"/>
            <a:ext cx="7920880" cy="46805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93968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416">
        <p14:doors dir="vert"/>
      </p:transition>
    </mc:Choice>
    <mc:Fallback>
      <p:transition spd="slow" advTm="14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5373216"/>
            <a:ext cx="5486400" cy="14847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sz="3100" dirty="0"/>
              <a:t>Вкусный и сытный, рулет картофельный с овощами и грибами украсит ваш обеденный стол.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t="31" b="31"/>
          <a:stretch>
            <a:fillRect/>
          </a:stretch>
        </p:blipFill>
        <p:spPr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5013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292">
        <p:checker/>
      </p:transition>
    </mc:Choice>
    <mc:Fallback>
      <p:transition spd="slow" advTm="1292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9600" dirty="0">
                <a:latin typeface="Gabriola" pitchFamily="82" charset="0"/>
              </a:rPr>
              <a:t>Приятного вам аппетита! </a:t>
            </a:r>
          </a:p>
        </p:txBody>
      </p:sp>
    </p:spTree>
    <p:extLst>
      <p:ext uri="{BB962C8B-B14F-4D97-AF65-F5344CB8AC3E}">
        <p14:creationId xmlns:p14="http://schemas.microsoft.com/office/powerpoint/2010/main" val="3855400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531">
        <p14:vortex dir="r"/>
      </p:transition>
    </mc:Choice>
    <mc:Fallback>
      <p:transition spd="slow" advTm="15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178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Рулет картофельный с овощами и грибами! </vt:lpstr>
      <vt:lpstr>Ингредиенты: </vt:lpstr>
      <vt:lpstr>Шаг 1. Капусту, лук и грибы нашинкуйте. </vt:lpstr>
      <vt:lpstr>Шаг 2. Все обжарьте на масле, затем добавьте зелень. </vt:lpstr>
      <vt:lpstr>Шаг 3. Картофель сварите в подсоленной воде, протрите горячим. На картофельную массу выложите начинку и придайте массе форму рулета</vt:lpstr>
      <vt:lpstr>Шаг 4. Рулет переложите на смазанный маслом противень швом вниз. Смажьте сметаной, посыпьте панировочными сухарями, наколите вилкой в нескольких местах и запекайте при 200°С в течении 20 минут. </vt:lpstr>
      <vt:lpstr>Презентация PowerPoint</vt:lpstr>
      <vt:lpstr>Приятного вам аппетита!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Рулет картофельный с овощами и грибами!</dc:title>
  <dc:creator>2013</dc:creator>
  <cp:lastModifiedBy>2013</cp:lastModifiedBy>
  <cp:revision>4</cp:revision>
  <dcterms:created xsi:type="dcterms:W3CDTF">2013-02-25T10:27:57Z</dcterms:created>
  <dcterms:modified xsi:type="dcterms:W3CDTF">2013-02-27T17:55:05Z</dcterms:modified>
</cp:coreProperties>
</file>