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DD97-CC11-4A28-8A25-DA579A844763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3CD720-5A40-450A-8188-E7A62644A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DD97-CC11-4A28-8A25-DA579A844763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D720-5A40-450A-8188-E7A62644A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DD97-CC11-4A28-8A25-DA579A844763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D720-5A40-450A-8188-E7A62644A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DD97-CC11-4A28-8A25-DA579A844763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3CD720-5A40-450A-8188-E7A62644A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DD97-CC11-4A28-8A25-DA579A844763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D720-5A40-450A-8188-E7A62644A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DD97-CC11-4A28-8A25-DA579A844763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D720-5A40-450A-8188-E7A62644A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DD97-CC11-4A28-8A25-DA579A844763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3CD720-5A40-450A-8188-E7A62644A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DD97-CC11-4A28-8A25-DA579A844763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D720-5A40-450A-8188-E7A62644A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DD97-CC11-4A28-8A25-DA579A844763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D720-5A40-450A-8188-E7A62644A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DD97-CC11-4A28-8A25-DA579A844763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D720-5A40-450A-8188-E7A62644A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DD97-CC11-4A28-8A25-DA579A844763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CD720-5A40-450A-8188-E7A62644A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A2DD97-CC11-4A28-8A25-DA579A844763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3CD720-5A40-450A-8188-E7A62644AF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Приготовление заливного из мяса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Елена\Рабочий стол\залевное\Эгридиенты ДЛЯ ЗАЛЕВН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35949" y="1178704"/>
            <a:ext cx="4500594" cy="6429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</a:t>
            </a:r>
            <a:r>
              <a:rPr lang="ru-RU" dirty="0" smtClean="0"/>
              <a:t>амачивание  </a:t>
            </a:r>
            <a:r>
              <a:rPr lang="ru-RU" dirty="0" smtClean="0"/>
              <a:t>желатина</a:t>
            </a:r>
            <a:endParaRPr lang="ru-RU" dirty="0"/>
          </a:p>
        </p:txBody>
      </p:sp>
      <p:pic>
        <p:nvPicPr>
          <p:cNvPr id="4" name="Содержимое 3" descr="Разведение желатина.jpg"/>
          <p:cNvPicPr>
            <a:picLocks noGrp="1" noChangeAspect="1"/>
          </p:cNvPicPr>
          <p:nvPr>
            <p:ph idx="1"/>
          </p:nvPr>
        </p:nvPicPr>
        <p:blipFill>
          <a:blip r:embed="rId2"/>
          <a:srcRect l="1735" t="26531"/>
          <a:stretch>
            <a:fillRect/>
          </a:stretch>
        </p:blipFill>
        <p:spPr>
          <a:xfrm rot="16200000">
            <a:off x="4708524" y="2078030"/>
            <a:ext cx="4071967" cy="4059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4" name="Picture 2" descr="C:\Documents and Settings\Елена\Рабочий стол\залевное\15102011096.jpg"/>
          <p:cNvPicPr>
            <a:picLocks noChangeAspect="1" noChangeArrowheads="1"/>
          </p:cNvPicPr>
          <p:nvPr/>
        </p:nvPicPr>
        <p:blipFill>
          <a:blip r:embed="rId3"/>
          <a:srcRect l="20755" r="755" b="13043"/>
          <a:stretch>
            <a:fillRect/>
          </a:stretch>
        </p:blipFill>
        <p:spPr bwMode="auto">
          <a:xfrm>
            <a:off x="0" y="2571744"/>
            <a:ext cx="4643470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оформления</a:t>
            </a:r>
            <a:endParaRPr lang="ru-RU" dirty="0"/>
          </a:p>
        </p:txBody>
      </p:sp>
      <p:pic>
        <p:nvPicPr>
          <p:cNvPr id="4" name="Содержимое 3" descr="Карбование лимо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67533" y="3776145"/>
            <a:ext cx="2623114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Элементы аформл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1214422"/>
            <a:ext cx="3265783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Documents and Settings\Елена\Рабочий стол\залевное\1510201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9824" y="1071546"/>
            <a:ext cx="4028942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Елена\Рабочий стол\залевное\15102011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6842" y="26044"/>
            <a:ext cx="2838188" cy="3500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Documents and Settings\Елена\Рабочий стол\залевное\1510201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00438"/>
            <a:ext cx="3571900" cy="2877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Documents and Settings\Елена\Рабочий стол\залевное\15102011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7166"/>
            <a:ext cx="3619525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 для заливного </a:t>
            </a:r>
            <a:endParaRPr lang="ru-RU" dirty="0"/>
          </a:p>
        </p:txBody>
      </p:sp>
      <p:pic>
        <p:nvPicPr>
          <p:cNvPr id="4" name="Содержимое 3" descr="Основа для залевног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14422"/>
            <a:ext cx="7000924" cy="5250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Карбование</a:t>
            </a:r>
            <a:r>
              <a:rPr lang="ru-RU" dirty="0" smtClean="0"/>
              <a:t> лимона</a:t>
            </a:r>
            <a:endParaRPr lang="ru-RU" dirty="0"/>
          </a:p>
        </p:txBody>
      </p:sp>
      <p:pic>
        <p:nvPicPr>
          <p:cNvPr id="4" name="Содержимое 3" descr="Карбование лимо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6000792" cy="4500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Украшение заливного</a:t>
            </a:r>
            <a:endParaRPr lang="ru-RU" dirty="0"/>
          </a:p>
        </p:txBody>
      </p:sp>
      <p:pic>
        <p:nvPicPr>
          <p:cNvPr id="4" name="Содержимое 3" descr="15102011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429156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Documents and Settings\Елена\Рабочий стол\залевное\15102011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4375573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Готовое блюдо</a:t>
            </a:r>
            <a:endParaRPr lang="ru-RU" dirty="0"/>
          </a:p>
        </p:txBody>
      </p:sp>
      <p:pic>
        <p:nvPicPr>
          <p:cNvPr id="4" name="Содержимое 3" descr="15102011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85860"/>
            <a:ext cx="6643734" cy="4982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17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Приготовление заливного из мяса</vt:lpstr>
      <vt:lpstr>Замачивание  желатина</vt:lpstr>
      <vt:lpstr>Элементы оформления</vt:lpstr>
      <vt:lpstr>Слайд 4</vt:lpstr>
      <vt:lpstr>Основа для заливного </vt:lpstr>
      <vt:lpstr>Карбование лимона</vt:lpstr>
      <vt:lpstr>Украшение заливного</vt:lpstr>
      <vt:lpstr>Готовое блюдо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залевного</dc:title>
  <dc:creator>User</dc:creator>
  <cp:lastModifiedBy>тамара</cp:lastModifiedBy>
  <cp:revision>5</cp:revision>
  <dcterms:created xsi:type="dcterms:W3CDTF">2011-10-18T14:12:24Z</dcterms:created>
  <dcterms:modified xsi:type="dcterms:W3CDTF">2011-10-19T09:00:10Z</dcterms:modified>
</cp:coreProperties>
</file>