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C9DF0E-F948-4F79-A728-F3DA6C38AD40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298D91-0D7D-4187-9A0F-9E42EE40CE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Приготовление сельди натуральной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86200"/>
            <a:ext cx="6486548" cy="2971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i\Desktop\на презинтацию\14102011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85926"/>
            <a:ext cx="5786478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Разделка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dirty="0" smtClean="0">
                <a:solidFill>
                  <a:schemeClr val="tx1"/>
                </a:solidFill>
              </a:rPr>
              <a:t>сельди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hi\Desktop\на презинтацию\14102011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00562" y="1643050"/>
            <a:ext cx="4143404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hi\Desktop\на презинтацию\14102011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643050"/>
            <a:ext cx="3714776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Потрошение сельди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hi\Desktop\на презинтацию\141020110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421484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hi\Desktop\на презинтацию\14102011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5" y="1714488"/>
            <a:ext cx="3857652" cy="4014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Очистка сельди от шкурки и костей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141020110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964395" y="1107251"/>
            <a:ext cx="2571742" cy="321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14102011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1500174"/>
            <a:ext cx="335758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14102011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357694"/>
            <a:ext cx="314327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Разделка сельди на чистое филе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4102011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71472" y="1785926"/>
            <a:ext cx="385765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4102011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214842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Нарезка филе</a:t>
            </a:r>
            <a:endParaRPr lang="ru-RU" dirty="0"/>
          </a:p>
        </p:txBody>
      </p:sp>
      <p:pic>
        <p:nvPicPr>
          <p:cNvPr id="4" name="Содержимое 3" descr="14102011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285860"/>
            <a:ext cx="392909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4102011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31573" y="954849"/>
            <a:ext cx="3643338" cy="4448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Укладка сельди</a:t>
            </a:r>
            <a:endParaRPr lang="ru-RU" dirty="0"/>
          </a:p>
        </p:txBody>
      </p:sp>
      <p:pic>
        <p:nvPicPr>
          <p:cNvPr id="4" name="Содержимое 3" descr="14102011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285860"/>
            <a:ext cx="414337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4102011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400049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4102011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4000504"/>
            <a:ext cx="385765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Украшаем сельдь</a:t>
            </a:r>
            <a:endParaRPr lang="ru-RU" dirty="0"/>
          </a:p>
        </p:txBody>
      </p:sp>
      <p:pic>
        <p:nvPicPr>
          <p:cNvPr id="4" name="Содержимое 3" descr="14102011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214422"/>
            <a:ext cx="421484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4102011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14422"/>
            <a:ext cx="385765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hi\Desktop\на презинтацию\14102011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214818"/>
            <a:ext cx="3714776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Приятного аппетита</a:t>
            </a:r>
            <a:endParaRPr lang="ru-RU" dirty="0"/>
          </a:p>
        </p:txBody>
      </p:sp>
      <p:pic>
        <p:nvPicPr>
          <p:cNvPr id="4" name="Содержимое 3" descr="14102011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285992"/>
            <a:ext cx="4286248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4102011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2"/>
            <a:ext cx="4143404" cy="3586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</TotalTime>
  <Words>26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Приготовление сельди натуральной</vt:lpstr>
      <vt:lpstr>Разделка  сельди</vt:lpstr>
      <vt:lpstr>Потрошение сельди</vt:lpstr>
      <vt:lpstr>Очистка сельди от шкурки и костей</vt:lpstr>
      <vt:lpstr>Разделка сельди на чистое филе</vt:lpstr>
      <vt:lpstr>Нарезка филе</vt:lpstr>
      <vt:lpstr>Укладка сельди</vt:lpstr>
      <vt:lpstr>Украшаем сельдь</vt:lpstr>
      <vt:lpstr>Приятного аппетита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Приготовление сельди натуральной</dc:title>
  <dc:creator>hi</dc:creator>
  <cp:lastModifiedBy>Admin</cp:lastModifiedBy>
  <cp:revision>16</cp:revision>
  <dcterms:created xsi:type="dcterms:W3CDTF">2011-10-14T12:38:52Z</dcterms:created>
  <dcterms:modified xsi:type="dcterms:W3CDTF">2011-10-17T18:25:59Z</dcterms:modified>
</cp:coreProperties>
</file>