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0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8D50-D339-4E31-B5CD-5506167D6CA6}" type="datetimeFigureOut">
              <a:rPr lang="ru-RU" smtClean="0"/>
              <a:t>30.03.2012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05A9-A07E-493B-8D8D-CBA3350878B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8D50-D339-4E31-B5CD-5506167D6CA6}" type="datetimeFigureOut">
              <a:rPr lang="ru-RU" smtClean="0"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05A9-A07E-493B-8D8D-CBA3350878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8D50-D339-4E31-B5CD-5506167D6CA6}" type="datetimeFigureOut">
              <a:rPr lang="ru-RU" smtClean="0"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05A9-A07E-493B-8D8D-CBA3350878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8D50-D339-4E31-B5CD-5506167D6CA6}" type="datetimeFigureOut">
              <a:rPr lang="ru-RU" smtClean="0"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05A9-A07E-493B-8D8D-CBA3350878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8D50-D339-4E31-B5CD-5506167D6CA6}" type="datetimeFigureOut">
              <a:rPr lang="ru-RU" smtClean="0"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F7D05A9-A07E-493B-8D8D-CBA3350878B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8D50-D339-4E31-B5CD-5506167D6CA6}" type="datetimeFigureOut">
              <a:rPr lang="ru-RU" smtClean="0"/>
              <a:t>30.03.2012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05A9-A07E-493B-8D8D-CBA3350878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8D50-D339-4E31-B5CD-5506167D6CA6}" type="datetimeFigureOut">
              <a:rPr lang="ru-RU" smtClean="0"/>
              <a:t>30.03.2012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05A9-A07E-493B-8D8D-CBA3350878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8D50-D339-4E31-B5CD-5506167D6CA6}" type="datetimeFigureOut">
              <a:rPr lang="ru-RU" smtClean="0"/>
              <a:t>30.03.2012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05A9-A07E-493B-8D8D-CBA3350878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8D50-D339-4E31-B5CD-5506167D6CA6}" type="datetimeFigureOut">
              <a:rPr lang="ru-RU" smtClean="0"/>
              <a:t>30.03.2012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05A9-A07E-493B-8D8D-CBA3350878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8D50-D339-4E31-B5CD-5506167D6CA6}" type="datetimeFigureOut">
              <a:rPr lang="ru-RU" smtClean="0"/>
              <a:t>30.03.2012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05A9-A07E-493B-8D8D-CBA3350878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8D50-D339-4E31-B5CD-5506167D6CA6}" type="datetimeFigureOut">
              <a:rPr lang="ru-RU" smtClean="0"/>
              <a:t>30.03.2012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05A9-A07E-493B-8D8D-CBA3350878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458D50-D339-4E31-B5CD-5506167D6CA6}" type="datetimeFigureOut">
              <a:rPr lang="ru-RU" smtClean="0"/>
              <a:t>30.03.2012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F7D05A9-A07E-493B-8D8D-CBA3350878B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28604"/>
            <a:ext cx="8305800" cy="1214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Изделия из дрожжевого теста</a:t>
            </a:r>
            <a:endParaRPr lang="ru-RU" dirty="0"/>
          </a:p>
        </p:txBody>
      </p:sp>
      <p:pic>
        <p:nvPicPr>
          <p:cNvPr id="1026" name="Picture 2" descr="C:\Documents and Settings\Admin\Рабочий стол\Новая папка\S7302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1030">
            <a:off x="537409" y="1822961"/>
            <a:ext cx="2855659" cy="2357454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Новая папка\S7302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37670">
            <a:off x="3317135" y="1789159"/>
            <a:ext cx="3643337" cy="3286148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Новая папка\S73027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51577">
            <a:off x="6324486" y="3827082"/>
            <a:ext cx="2545967" cy="238483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Рабочий стол\Новая папка\S73027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785926"/>
            <a:ext cx="3143271" cy="2357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Documents and Settings\Admin\Рабочий стол\Новая папка\S73027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2895096" cy="2500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C:\Documents and Settings\Admin\Рабочий стол\Новая папка\S73027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474" y="3714752"/>
            <a:ext cx="3333806" cy="27146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Admin\Рабочий стол\Новая папка\S73027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4214843" cy="32147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C:\Documents and Settings\Admin\Рабочий стол\Новая папка\S73027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071810"/>
            <a:ext cx="4286281" cy="32147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lu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dmin\Рабочий стол\Новая папка\S73027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04832"/>
            <a:ext cx="4214842" cy="3652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C:\Documents and Settings\Admin\Рабочий стол\Новая папка\S7302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684966"/>
            <a:ext cx="4786346" cy="3702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hecke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Admin\Рабочий стол\Новая папка\S73027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4143404" cy="3107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Documents and Settings\Admin\Рабочий стол\Новая папка\S73027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1876"/>
            <a:ext cx="3714777" cy="2786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\Рабочий стол\Новая папка\S73027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3810028" cy="2857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C:\Documents and Settings\Admin\Рабочий стол\Новая папка\S73027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000372"/>
            <a:ext cx="4000528" cy="35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blinds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</TotalTime>
  <Words>4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Изделия из дрожжевого теста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Изделия из дрожжевого теста</dc:title>
  <dc:creator>Admin</dc:creator>
  <cp:lastModifiedBy>Admin</cp:lastModifiedBy>
  <cp:revision>3</cp:revision>
  <dcterms:created xsi:type="dcterms:W3CDTF">2012-03-30T19:38:26Z</dcterms:created>
  <dcterms:modified xsi:type="dcterms:W3CDTF">2012-03-30T20:05:33Z</dcterms:modified>
</cp:coreProperties>
</file>