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Салат «Рыбацкий»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Исходные продукты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Documents and Settings\Admin\Рабочий стол\Новая папка\P201011_1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071678"/>
            <a:ext cx="5214973" cy="3911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Очистка вареного картофеля ,яиц.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Documents and Settings\Admin\Рабочий стол\Новая папка\P201011_1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4143404" cy="31075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C:\Documents and Settings\Admin\Рабочий стол\Новая папка\P201011_1020.jpg"/>
          <p:cNvPicPr>
            <a:picLocks noChangeAspect="1" noChangeArrowheads="1"/>
          </p:cNvPicPr>
          <p:nvPr/>
        </p:nvPicPr>
        <p:blipFill>
          <a:blip r:embed="rId3"/>
          <a:srcRect l="16108" r="15253" b="43849"/>
          <a:stretch>
            <a:fillRect/>
          </a:stretch>
        </p:blipFill>
        <p:spPr bwMode="auto">
          <a:xfrm>
            <a:off x="5786446" y="1500174"/>
            <a:ext cx="2928958" cy="17970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C:\Documents and Settings\Admin\Рабочий стол\Новая папка\P201011_10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357562"/>
            <a:ext cx="4267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3" name="Picture 5" descr="C:\Documents and Settings\Admin\Рабочий стол\Новая папка\P201011_1022[0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429132"/>
            <a:ext cx="2886092" cy="216456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Нарезка рыбы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Documents and Settings\Admin\Рабочий стол\Новая папка\P201011_1023[0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3714776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Documents and Settings\Admin\Рабочий стол\Новая папка\P201011_1024[0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8336" y="1500174"/>
            <a:ext cx="3409944" cy="2557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Documents and Settings\Admin\Рабочий стол\Новая папка\P201011_10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143380"/>
            <a:ext cx="342902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Натираем на крупной терке картофель и яйца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Documents and Settings\Admin\Рабочий стол\Новая папка\P201011_1027[0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3357586" cy="2518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Documents and Settings\Admin\Рабочий стол\Новая папка\P201011_10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428736"/>
            <a:ext cx="3428992" cy="2571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Documents and Settings\Admin\Рабочий стол\Новая папка\P201011_1028[0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071942"/>
            <a:ext cx="3338512" cy="2503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 descr="C:\Documents and Settings\Admin\Рабочий стол\Новая папка\P201011_1028[02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4071942"/>
            <a:ext cx="3409944" cy="2557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Укладываем продукты в форму, слоями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Documents and Settings\Admin\Рабочий стол\Новая папка\P201011_1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3333773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C:\Documents and Settings\Admin\Рабочий стол\Новая папка\P201011_1029[0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28736"/>
            <a:ext cx="3481382" cy="2611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5" name="Picture 5" descr="C:\Documents and Settings\Admin\Рабочий стол\Новая папка\P201011_10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071942"/>
            <a:ext cx="3254397" cy="2440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6" name="Picture 6" descr="C:\Documents and Settings\Admin\Рабочий стол\Новая папка\P201011_1031[0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214818"/>
            <a:ext cx="2990850" cy="223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Новая папка\P201011_1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2990850" cy="223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Documents and Settings\Admin\Рабочий стол\Новая папка\P201011_1032[0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642918"/>
            <a:ext cx="2990850" cy="223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C:\Documents and Settings\Admin\Рабочий стол\Новая папка\P201011_1033[0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85728"/>
            <a:ext cx="2990850" cy="223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9" name="Picture 5" descr="C:\Documents and Settings\Admin\Рабочий стол\Новая папка\P201011_10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00372"/>
            <a:ext cx="2990850" cy="223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0" name="Picture 6" descr="C:\Documents and Settings\Admin\Рабочий стол\Новая папка\P201011_103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3714752"/>
            <a:ext cx="2990850" cy="223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1" name="Picture 7" descr="C:\Documents and Settings\Admin\Рабочий стол\Новая папка\P201011_103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57871" y="4286256"/>
            <a:ext cx="3086129" cy="2314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Укладываем салат на тарелку и оформляем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170" name="Picture 2" descr="C:\Documents and Settings\Admin\Рабочий стол\Новая папка\P201011_1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000372"/>
            <a:ext cx="2857520" cy="223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C:\Documents and Settings\Admin\Рабочий стол\Новая папка\P201011_1037[0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2990850" cy="223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C:\Documents and Settings\Admin\Рабочий стол\Новая папка\P201011_10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143380"/>
            <a:ext cx="2990850" cy="223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3" name="Picture 5" descr="C:\Documents and Settings\Admin\Рабочий стол\Новая папка\P201011_1042[0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1643050"/>
            <a:ext cx="2990850" cy="223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4" name="Picture 6" descr="C:\Documents and Settings\Admin\Рабочий стол\Новая папка\P201011_104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4143380"/>
            <a:ext cx="2990850" cy="223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Приятного аппетита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194" name="Picture 2" descr="C:\Documents and Settings\Admin\Рабочий стол\Новая папка\P201011_1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14488"/>
            <a:ext cx="5727200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35</Words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Салат «Рыбацкий»</vt:lpstr>
      <vt:lpstr>Исходные продукты</vt:lpstr>
      <vt:lpstr>Очистка вареного картофеля ,яиц.</vt:lpstr>
      <vt:lpstr>Нарезка рыбы</vt:lpstr>
      <vt:lpstr>Натираем на крупной терке картофель и яйца</vt:lpstr>
      <vt:lpstr>Укладываем продукты в форму, слоями</vt:lpstr>
      <vt:lpstr>Слайд 7</vt:lpstr>
      <vt:lpstr>Укладываем салат на тарелку и оформляем</vt:lpstr>
      <vt:lpstr>Приятного аппетита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Салат «Рыбацкий»</dc:title>
  <cp:lastModifiedBy>тамара</cp:lastModifiedBy>
  <cp:revision>4</cp:revision>
  <dcterms:modified xsi:type="dcterms:W3CDTF">2011-10-21T05:24:19Z</dcterms:modified>
</cp:coreProperties>
</file>